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82" r:id="rId2"/>
    <p:sldId id="257" r:id="rId3"/>
    <p:sldId id="258" r:id="rId4"/>
    <p:sldId id="266" r:id="rId5"/>
    <p:sldId id="307" r:id="rId6"/>
    <p:sldId id="275" r:id="rId7"/>
    <p:sldId id="328" r:id="rId8"/>
    <p:sldId id="330" r:id="rId9"/>
    <p:sldId id="331" r:id="rId10"/>
    <p:sldId id="279" r:id="rId11"/>
    <p:sldId id="332" r:id="rId12"/>
    <p:sldId id="34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73A4"/>
    <a:srgbClr val="F9F9F9"/>
    <a:srgbClr val="08324B"/>
    <a:srgbClr val="206A8E"/>
    <a:srgbClr val="3C9ADD"/>
    <a:srgbClr val="E23A48"/>
    <a:srgbClr val="2CA6A8"/>
    <a:srgbClr val="3D4048"/>
    <a:srgbClr val="37D5DE"/>
    <a:srgbClr val="97C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50" autoAdjust="0"/>
  </p:normalViewPr>
  <p:slideViewPr>
    <p:cSldViewPr snapToGrid="0" showGuides="1">
      <p:cViewPr varScale="1">
        <p:scale>
          <a:sx n="116" d="100"/>
          <a:sy n="116" d="100"/>
        </p:scale>
        <p:origin x="-390" y="-96"/>
      </p:cViewPr>
      <p:guideLst>
        <p:guide orient="horz" pos="2285"/>
        <p:guide pos="3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7A431-7073-4350-B682-7ECD0B257AD1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41984-7D2B-4B5D-ADB3-1F9623619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584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60A0-294A-4BCA-AFC6-92E7A4C597DA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60A0-294A-4BCA-AFC6-92E7A4C597DA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60A0-294A-4BCA-AFC6-92E7A4C597DA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60A0-294A-4BCA-AFC6-92E7A4C597DA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60A0-294A-4BCA-AFC6-92E7A4C597DA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60A0-294A-4BCA-AFC6-92E7A4C597DA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60A0-294A-4BCA-AFC6-92E7A4C597DA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60A0-294A-4BCA-AFC6-92E7A4C597DA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60A0-294A-4BCA-AFC6-92E7A4C597DA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60A0-294A-4BCA-AFC6-92E7A4C597DA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60A0-294A-4BCA-AFC6-92E7A4C597DA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060A0-294A-4BCA-AFC6-92E7A4C597DA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microsoft.com/office/2007/relationships/hdphoto" Target="../media/hdphoto1.wdp"/><Relationship Id="rId2" Type="http://schemas.openxmlformats.org/officeDocument/2006/relationships/tags" Target="../tags/tag4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slide" Target="slide1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slide" Target="slide3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themeOverride" Target="../theme/themeOverride3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2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2.xml"/><Relationship Id="rId1" Type="http://schemas.openxmlformats.org/officeDocument/2006/relationships/themeOverride" Target="../theme/themeOverride5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2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themeOverride" Target="../theme/themeOverride7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3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2.xml"/><Relationship Id="rId1" Type="http://schemas.openxmlformats.org/officeDocument/2006/relationships/themeOverride" Target="../theme/themeOverride8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3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7.xml"/><Relationship Id="rId1" Type="http://schemas.openxmlformats.org/officeDocument/2006/relationships/themeOverride" Target="../theme/themeOverride9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114040" y="609600"/>
            <a:ext cx="5969000" cy="5638800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文本框 4"/>
          <p:cNvSpPr txBox="1"/>
          <p:nvPr>
            <p:custDataLst>
              <p:tags r:id="rId2"/>
            </p:custDataLst>
          </p:nvPr>
        </p:nvSpPr>
        <p:spPr>
          <a:xfrm>
            <a:off x="2834005" y="2814955"/>
            <a:ext cx="6530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 smtClean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微考勤项目汇报</a:t>
            </a:r>
          </a:p>
        </p:txBody>
      </p:sp>
      <p:sp>
        <p:nvSpPr>
          <p:cNvPr id="16" name="矩形 15"/>
          <p:cNvSpPr/>
          <p:nvPr/>
        </p:nvSpPr>
        <p:spPr>
          <a:xfrm>
            <a:off x="3015213" y="3863946"/>
            <a:ext cx="6167755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73A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汇报小组</a:t>
            </a:r>
            <a:r>
              <a:rPr lang="zh-CN" altLang="en-US" sz="2000" b="1" dirty="0" smtClean="0">
                <a:solidFill>
                  <a:srgbClr val="2273A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：软件</a:t>
            </a:r>
            <a:r>
              <a:rPr lang="en-US" altLang="zh-CN" sz="2000" b="1" dirty="0" smtClean="0">
                <a:solidFill>
                  <a:srgbClr val="2273A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153</a:t>
            </a:r>
            <a:r>
              <a:rPr lang="zh-CN" altLang="en-US" sz="2000" b="1" dirty="0" smtClean="0">
                <a:solidFill>
                  <a:srgbClr val="2273A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第一小组</a:t>
            </a:r>
            <a:endParaRPr lang="zh-CN" altLang="en-US" sz="2000" b="1" dirty="0">
              <a:solidFill>
                <a:srgbClr val="2273A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4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295400" y="173862"/>
            <a:ext cx="658747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cs typeface="+mn-ea"/>
                <a:sym typeface="+mn-lt"/>
              </a:rPr>
              <a:t>疑难区</a:t>
            </a:r>
            <a:r>
              <a:rPr lang="en-US" altLang="zh-CN" sz="2800" b="1" dirty="0" smtClean="0">
                <a:cs typeface="+mn-ea"/>
                <a:sym typeface="+mn-lt"/>
              </a:rPr>
              <a:t> </a:t>
            </a:r>
            <a:br>
              <a:rPr lang="en-US" altLang="zh-CN" sz="2800" b="1" dirty="0" smtClean="0">
                <a:cs typeface="+mn-ea"/>
                <a:sym typeface="+mn-lt"/>
              </a:rPr>
            </a:br>
            <a:r>
              <a:rPr lang="en-US" altLang="zh-CN" sz="2800" b="1" dirty="0" smtClean="0">
                <a:cs typeface="+mn-ea"/>
                <a:sym typeface="+mn-lt"/>
              </a:rPr>
              <a:t>Trouble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595619" y="3268538"/>
            <a:ext cx="399214" cy="399214"/>
            <a:chOff x="0" y="0"/>
            <a:chExt cx="767929" cy="767929"/>
          </a:xfrm>
        </p:grpSpPr>
        <p:sp>
          <p:nvSpPr>
            <p:cNvPr id="9" name="任意多边形: 形状 14"/>
            <p:cNvSpPr/>
            <p:nvPr/>
          </p:nvSpPr>
          <p:spPr>
            <a:xfrm>
              <a:off x="0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任意多边形: 形状 15"/>
            <p:cNvSpPr/>
            <p:nvPr/>
          </p:nvSpPr>
          <p:spPr>
            <a:xfrm>
              <a:off x="234638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61535" y="2150076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遇到了从数据库扫描考勤任务，定时触发的问题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295400" y="173862"/>
            <a:ext cx="6587472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cs typeface="+mn-ea"/>
                <a:sym typeface="+mn-lt"/>
              </a:rPr>
              <a:t>解决方法</a:t>
            </a:r>
            <a:r>
              <a:rPr lang="en-US" altLang="zh-CN" sz="2800" b="1" dirty="0" smtClean="0">
                <a:cs typeface="+mn-ea"/>
                <a:sym typeface="+mn-lt"/>
              </a:rPr>
              <a:t> </a:t>
            </a:r>
            <a:br>
              <a:rPr lang="en-US" altLang="zh-CN" sz="2800" b="1" dirty="0" smtClean="0">
                <a:cs typeface="+mn-ea"/>
                <a:sym typeface="+mn-lt"/>
              </a:rPr>
            </a:br>
            <a:r>
              <a:rPr lang="en-US" altLang="zh-CN" sz="2400" spc="600" dirty="0" smtClean="0">
                <a:ea typeface="+mn-lt"/>
                <a:cs typeface="+mn-ea"/>
                <a:sym typeface="+mn-lt"/>
              </a:rPr>
              <a:t>Resolvent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9810306" y="3306079"/>
            <a:ext cx="399214" cy="399214"/>
            <a:chOff x="-109934" y="0"/>
            <a:chExt cx="767929" cy="767929"/>
          </a:xfrm>
        </p:grpSpPr>
        <p:sp>
          <p:nvSpPr>
            <p:cNvPr id="26" name="任意多边形: 形状 14"/>
            <p:cNvSpPr/>
            <p:nvPr/>
          </p:nvSpPr>
          <p:spPr>
            <a:xfrm>
              <a:off x="-109934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" name="任意多边形: 形状 15"/>
            <p:cNvSpPr/>
            <p:nvPr/>
          </p:nvSpPr>
          <p:spPr>
            <a:xfrm>
              <a:off x="124704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664044" y="2108886"/>
            <a:ext cx="9385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尝试使用</a:t>
            </a:r>
            <a:r>
              <a:rPr lang="en-US" altLang="zh-CN" dirty="0" smtClean="0"/>
              <a:t>Quartz</a:t>
            </a:r>
            <a:r>
              <a:rPr lang="zh-CN" altLang="en-US" dirty="0" smtClean="0"/>
              <a:t>和</a:t>
            </a:r>
            <a:r>
              <a:rPr lang="en-US" altLang="zh-CN" b="1" dirty="0" smtClean="0"/>
              <a:t>@Scheduled</a:t>
            </a:r>
            <a:r>
              <a:rPr lang="zh-CN" altLang="en-US" dirty="0" smtClean="0"/>
              <a:t>去解决，但是只能执行定时任务，不能动态添加定时任务，</a:t>
            </a:r>
            <a:endParaRPr lang="en-US" altLang="zh-CN" dirty="0" smtClean="0"/>
          </a:p>
          <a:p>
            <a:r>
              <a:rPr lang="zh-CN" altLang="en-US" b="1" smtClean="0"/>
              <a:t>讨论许久仍无法解决。</a:t>
            </a:r>
            <a:endParaRPr lang="en-US" altLang="zh-CN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114040" y="609600"/>
            <a:ext cx="5969000" cy="5638800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文本框 4"/>
          <p:cNvSpPr txBox="1"/>
          <p:nvPr>
            <p:custDataLst>
              <p:tags r:id="rId2"/>
            </p:custDataLst>
          </p:nvPr>
        </p:nvSpPr>
        <p:spPr>
          <a:xfrm>
            <a:off x="964565" y="2679700"/>
            <a:ext cx="10262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600" dirty="0" smtClean="0"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lt"/>
              </a:rPr>
              <a:t>Thanks you for your watching</a:t>
            </a:r>
            <a:endParaRPr lang="en-US" sz="4000" b="1" spc="600" dirty="0" smtClean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15213" y="3589626"/>
            <a:ext cx="6167755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73A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汇报小组</a:t>
            </a:r>
            <a:r>
              <a:rPr lang="zh-CN" altLang="en-US" sz="2000" b="1" dirty="0" smtClean="0">
                <a:solidFill>
                  <a:srgbClr val="2273A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：</a:t>
            </a:r>
            <a:r>
              <a:rPr lang="zh-CN" altLang="en-US" sz="2000" b="1" dirty="0" smtClean="0">
                <a:solidFill>
                  <a:srgbClr val="2273A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软件</a:t>
            </a:r>
            <a:r>
              <a:rPr lang="en-US" altLang="zh-CN" sz="2000" b="1" dirty="0" smtClean="0">
                <a:solidFill>
                  <a:srgbClr val="2273A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153</a:t>
            </a:r>
            <a:r>
              <a:rPr lang="zh-CN" altLang="en-US" sz="2000" b="1" dirty="0" smtClean="0">
                <a:solidFill>
                  <a:srgbClr val="2273A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第一</a:t>
            </a:r>
            <a:r>
              <a:rPr lang="zh-CN" altLang="en-US" sz="2000" b="1" dirty="0" smtClean="0">
                <a:solidFill>
                  <a:srgbClr val="2273A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小组</a:t>
            </a:r>
            <a:endParaRPr lang="zh-CN" altLang="en-US" sz="2000" b="1" dirty="0">
              <a:solidFill>
                <a:srgbClr val="2273A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PA_文本框 1"/>
          <p:cNvSpPr txBox="1"/>
          <p:nvPr>
            <p:custDataLst>
              <p:tags r:id="rId3"/>
            </p:custDataLst>
          </p:nvPr>
        </p:nvSpPr>
        <p:spPr>
          <a:xfrm>
            <a:off x="4899258" y="1665228"/>
            <a:ext cx="23966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spc="600" dirty="0" smtClea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2017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49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4" grpId="0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s_1"/>
          <p:cNvSpPr/>
          <p:nvPr>
            <p:custDataLst>
              <p:tags r:id="rId3"/>
            </p:custDataLst>
          </p:nvPr>
        </p:nvSpPr>
        <p:spPr>
          <a:xfrm>
            <a:off x="9899178" y="1628433"/>
            <a:ext cx="1283172" cy="1283172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cs typeface="+mn-ea"/>
              <a:sym typeface="+mn-lt"/>
            </a:endParaRPr>
          </a:p>
        </p:txBody>
      </p:sp>
      <p:sp>
        <p:nvSpPr>
          <p:cNvPr id="2" name="MH_Others_11"/>
          <p:cNvSpPr/>
          <p:nvPr>
            <p:custDataLst>
              <p:tags r:id="rId4"/>
            </p:custDataLst>
          </p:nvPr>
        </p:nvSpPr>
        <p:spPr>
          <a:xfrm>
            <a:off x="8994126" y="736567"/>
            <a:ext cx="886004" cy="886004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>
              <a:cs typeface="+mn-ea"/>
              <a:sym typeface="+mn-lt"/>
            </a:endParaRPr>
          </a:p>
        </p:txBody>
      </p:sp>
      <p:sp>
        <p:nvSpPr>
          <p:cNvPr id="3" name="PA_MH_Others_12"/>
          <p:cNvSpPr txBox="1"/>
          <p:nvPr>
            <p:custDataLst>
              <p:tags r:id="rId5"/>
            </p:custDataLst>
          </p:nvPr>
        </p:nvSpPr>
        <p:spPr>
          <a:xfrm>
            <a:off x="9001009" y="947667"/>
            <a:ext cx="1051574" cy="495189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Autofit/>
          </a:bodyPr>
          <a:lstStyle/>
          <a:p>
            <a:r>
              <a:rPr lang="en-US" altLang="zh-CN" sz="6600" spc="100" dirty="0">
                <a:solidFill>
                  <a:schemeClr val="accent4"/>
                </a:solidFill>
                <a:cs typeface="+mn-ea"/>
                <a:sym typeface="+mn-lt"/>
              </a:rPr>
              <a:t>C</a:t>
            </a:r>
            <a:r>
              <a:rPr lang="en-US" altLang="zh-CN" sz="3600" spc="100" dirty="0">
                <a:solidFill>
                  <a:schemeClr val="accent4"/>
                </a:solidFill>
                <a:cs typeface="+mn-ea"/>
                <a:sym typeface="+mn-lt"/>
              </a:rPr>
              <a:t>ONTENTS</a:t>
            </a:r>
            <a:endParaRPr lang="zh-CN" altLang="en-US" sz="3600" spc="1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4" name="PA_MH_Others_13"/>
          <p:cNvSpPr txBox="1"/>
          <p:nvPr>
            <p:custDataLst>
              <p:tags r:id="rId6"/>
            </p:custDataLst>
          </p:nvPr>
        </p:nvSpPr>
        <p:spPr>
          <a:xfrm>
            <a:off x="9747858" y="454549"/>
            <a:ext cx="1434492" cy="2336043"/>
          </a:xfrm>
          <a:prstGeom prst="rect">
            <a:avLst/>
          </a:prstGeom>
          <a:noFill/>
        </p:spPr>
        <p:txBody>
          <a:bodyPr vert="eaVert" wrap="square" rtlCol="0" anchor="ctr" anchorCtr="0">
            <a:normAutofit/>
          </a:bodyPr>
          <a:lstStyle/>
          <a:p>
            <a:r>
              <a:rPr lang="zh-CN" altLang="en-US" sz="7200" dirty="0">
                <a:solidFill>
                  <a:srgbClr val="3D4048"/>
                </a:solidFill>
                <a:cs typeface="+mn-ea"/>
                <a:sym typeface="+mn-lt"/>
              </a:rPr>
              <a:t>目录</a:t>
            </a:r>
          </a:p>
        </p:txBody>
      </p:sp>
      <p:sp>
        <p:nvSpPr>
          <p:cNvPr id="8" name="MH_Number_1">
            <a:hlinkClick r:id="rId19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7055601" y="2635535"/>
            <a:ext cx="863044" cy="8630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01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PA_MH_Entry_1">
            <a:hlinkClick r:id="rId19" action="ppaction://hlinksldjump"/>
          </p:cNvPr>
          <p:cNvSpPr txBox="1"/>
          <p:nvPr>
            <p:custDataLst>
              <p:tags r:id="rId8"/>
            </p:custDataLst>
          </p:nvPr>
        </p:nvSpPr>
        <p:spPr>
          <a:xfrm>
            <a:off x="7077120" y="3814886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团队介绍</a:t>
            </a:r>
            <a:endParaRPr lang="zh-CN" altLang="en-US" sz="2800" spc="200" dirty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14" name="MH_Number_2">
            <a:hlinkClick r:id="rId20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5500465" y="1509134"/>
            <a:ext cx="890690" cy="8906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02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PA_MH_Entry_2">
            <a:hlinkClick r:id="rId20" action="ppaction://hlinksldjump"/>
          </p:cNvPr>
          <p:cNvSpPr txBox="1"/>
          <p:nvPr>
            <p:custDataLst>
              <p:tags r:id="rId10"/>
            </p:custDataLst>
          </p:nvPr>
        </p:nvSpPr>
        <p:spPr>
          <a:xfrm>
            <a:off x="5553317" y="2677283"/>
            <a:ext cx="841525" cy="2805140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spc="20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项目简介</a:t>
            </a:r>
          </a:p>
        </p:txBody>
      </p:sp>
      <p:sp>
        <p:nvSpPr>
          <p:cNvPr id="12" name="MH_Number_3">
            <a:hlinkClick r:id="rId20" action="ppaction://hlinksldjump"/>
          </p:cNvPr>
          <p:cNvSpPr/>
          <p:nvPr>
            <p:custDataLst>
              <p:tags r:id="rId11"/>
            </p:custDataLst>
          </p:nvPr>
        </p:nvSpPr>
        <p:spPr>
          <a:xfrm>
            <a:off x="3989436" y="2635536"/>
            <a:ext cx="846583" cy="8465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03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3" name="PA_MH_Entry_3">
            <a:hlinkClick r:id="rId20" action="ppaction://hlinksldjump"/>
          </p:cNvPr>
          <p:cNvSpPr txBox="1"/>
          <p:nvPr>
            <p:custDataLst>
              <p:tags r:id="rId12"/>
            </p:custDataLst>
          </p:nvPr>
        </p:nvSpPr>
        <p:spPr>
          <a:xfrm>
            <a:off x="3994588" y="3814886"/>
            <a:ext cx="841525" cy="2508060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spc="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作品展示</a:t>
            </a:r>
          </a:p>
        </p:txBody>
      </p:sp>
      <p:sp>
        <p:nvSpPr>
          <p:cNvPr id="17" name="MH_Number_4">
            <a:hlinkClick r:id="rId20" action="ppaction://hlinksldjump"/>
          </p:cNvPr>
          <p:cNvSpPr/>
          <p:nvPr>
            <p:custDataLst>
              <p:tags r:id="rId13"/>
            </p:custDataLst>
          </p:nvPr>
        </p:nvSpPr>
        <p:spPr>
          <a:xfrm>
            <a:off x="2511966" y="1622570"/>
            <a:ext cx="835269" cy="8352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04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6" name="PA_MH_Entry_4">
            <a:hlinkClick r:id="rId20" action="ppaction://hlinksldjump"/>
          </p:cNvPr>
          <p:cNvSpPr txBox="1"/>
          <p:nvPr>
            <p:custDataLst>
              <p:tags r:id="rId14"/>
            </p:custDataLst>
          </p:nvPr>
        </p:nvSpPr>
        <p:spPr>
          <a:xfrm>
            <a:off x="2505710" y="2633276"/>
            <a:ext cx="841525" cy="3838644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文档展示</a:t>
            </a:r>
          </a:p>
        </p:txBody>
      </p:sp>
      <p:sp>
        <p:nvSpPr>
          <p:cNvPr id="6" name="MH_Number_3">
            <a:hlinkClick r:id="rId20" action="ppaction://hlinksldjump"/>
          </p:cNvPr>
          <p:cNvSpPr/>
          <p:nvPr>
            <p:custDataLst>
              <p:tags r:id="rId15"/>
            </p:custDataLst>
          </p:nvPr>
        </p:nvSpPr>
        <p:spPr>
          <a:xfrm>
            <a:off x="1024621" y="2633631"/>
            <a:ext cx="846583" cy="8465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05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PA_MH_Entry_3">
            <a:hlinkClick r:id="rId20" action="ppaction://hlinksldjump"/>
          </p:cNvPr>
          <p:cNvSpPr txBox="1"/>
          <p:nvPr>
            <p:custDataLst>
              <p:tags r:id="rId16"/>
            </p:custDataLst>
          </p:nvPr>
        </p:nvSpPr>
        <p:spPr>
          <a:xfrm>
            <a:off x="1029773" y="3814886"/>
            <a:ext cx="841525" cy="2508060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spc="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疑难解决</a:t>
            </a: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"/>
                            </p:stCondLst>
                            <p:childTnLst>
                              <p:par>
                                <p:cTn id="2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50"/>
                            </p:stCondLst>
                            <p:childTnLst>
                              <p:par>
                                <p:cTn id="2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5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50"/>
                            </p:stCondLst>
                            <p:childTnLst>
                              <p:par>
                                <p:cTn id="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50"/>
                            </p:stCondLst>
                            <p:childTnLst>
                              <p:par>
                                <p:cTn id="4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0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650"/>
                            </p:stCondLst>
                            <p:childTnLst>
                              <p:par>
                                <p:cTn id="5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99"/>
                            </p:stCondLst>
                            <p:childTnLst>
                              <p:par>
                                <p:cTn id="6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949"/>
                            </p:stCondLst>
                            <p:childTnLst>
                              <p:par>
                                <p:cTn id="6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12"/>
      <p:bldP spid="8" grpId="0" bldLvl="0" animBg="1"/>
      <p:bldP spid="9" grpId="0"/>
      <p:bldP spid="14" grpId="0" bldLvl="0" animBg="1"/>
      <p:bldP spid="10" grpId="0"/>
      <p:bldP spid="12" grpId="0" bldLvl="0" animBg="1"/>
      <p:bldP spid="13" grpId="0"/>
      <p:bldP spid="17" grpId="0" bldLvl="0" animBg="1"/>
      <p:bldP spid="16" grpId="0"/>
      <p:bldP spid="6" grpId="0" bldLvl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MH_Others_3"/>
          <p:cNvSpPr txBox="1"/>
          <p:nvPr>
            <p:custDataLst>
              <p:tags r:id="rId3"/>
            </p:custDataLst>
          </p:nvPr>
        </p:nvSpPr>
        <p:spPr>
          <a:xfrm>
            <a:off x="10314453" y="996884"/>
            <a:ext cx="744546" cy="3506091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Autofit/>
          </a:bodyPr>
          <a:lstStyle/>
          <a:p>
            <a:r>
              <a:rPr lang="en-US" altLang="zh-CN" sz="4000" spc="200" dirty="0">
                <a:solidFill>
                  <a:schemeClr val="accent4"/>
                </a:solidFill>
                <a:cs typeface="+mn-ea"/>
                <a:sym typeface="+mn-lt"/>
              </a:rPr>
              <a:t>C</a:t>
            </a:r>
            <a:r>
              <a:rPr lang="en-US" altLang="zh-CN" sz="2800" spc="200" dirty="0">
                <a:solidFill>
                  <a:schemeClr val="accent4"/>
                </a:solidFill>
                <a:cs typeface="+mn-ea"/>
                <a:sym typeface="+mn-lt"/>
              </a:rPr>
              <a:t>hapter</a:t>
            </a:r>
            <a:endParaRPr lang="zh-CN" altLang="en-US" sz="2800" spc="2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4" name="PA_MH_Others_4"/>
          <p:cNvSpPr txBox="1"/>
          <p:nvPr>
            <p:custDataLst>
              <p:tags r:id="rId4"/>
            </p:custDataLst>
          </p:nvPr>
        </p:nvSpPr>
        <p:spPr>
          <a:xfrm>
            <a:off x="10843244" y="560418"/>
            <a:ext cx="1015663" cy="1653988"/>
          </a:xfrm>
          <a:prstGeom prst="rect">
            <a:avLst/>
          </a:prstGeom>
          <a:noFill/>
        </p:spPr>
        <p:txBody>
          <a:bodyPr vert="eaVert" wrap="square" rtlCol="0" anchor="ctr" anchorCtr="0">
            <a:normAutofit/>
          </a:bodyPr>
          <a:lstStyle/>
          <a:p>
            <a:r>
              <a:rPr lang="zh-CN" altLang="en-US" sz="5400" dirty="0">
                <a:solidFill>
                  <a:srgbClr val="3D4048"/>
                </a:solidFill>
                <a:cs typeface="+mn-ea"/>
                <a:sym typeface="+mn-lt"/>
              </a:rPr>
              <a:t>章节</a:t>
            </a:r>
          </a:p>
        </p:txBody>
      </p:sp>
      <p:sp>
        <p:nvSpPr>
          <p:cNvPr id="8" name="MH_Number"/>
          <p:cNvSpPr/>
          <p:nvPr>
            <p:custDataLst>
              <p:tags r:id="rId5"/>
            </p:custDataLst>
          </p:nvPr>
        </p:nvSpPr>
        <p:spPr>
          <a:xfrm>
            <a:off x="9514547" y="2214407"/>
            <a:ext cx="882105" cy="8821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4800" smtClean="0">
                <a:solidFill>
                  <a:srgbClr val="FFFFFF"/>
                </a:solidFill>
                <a:cs typeface="+mn-ea"/>
                <a:sym typeface="+mn-lt"/>
              </a:rPr>
              <a:t>1</a:t>
            </a:r>
            <a:endParaRPr lang="zh-CN" altLang="en-US" sz="4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MH_Title"/>
          <p:cNvSpPr txBox="1"/>
          <p:nvPr>
            <p:custDataLst>
              <p:tags r:id="rId6"/>
            </p:custDataLst>
          </p:nvPr>
        </p:nvSpPr>
        <p:spPr>
          <a:xfrm>
            <a:off x="5504815" y="2635250"/>
            <a:ext cx="4892040" cy="247396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spc="600" dirty="0" smtClean="0">
                <a:ea typeface="宋体" panose="02010600030101010101" pitchFamily="2" charset="-122"/>
                <a:cs typeface="+mn-ea"/>
                <a:sym typeface="+mn-lt"/>
              </a:rPr>
              <a:t>团队介绍</a:t>
            </a:r>
          </a:p>
          <a:p>
            <a:pPr algn="ctr">
              <a:lnSpc>
                <a:spcPct val="130000"/>
              </a:lnSpc>
            </a:pPr>
            <a:r>
              <a:rPr lang="en-US" altLang="zh-CN" sz="2400" spc="600" dirty="0" smtClean="0">
                <a:ea typeface="+mn-lt"/>
                <a:cs typeface="+mn-ea"/>
                <a:sym typeface="+mn-lt"/>
              </a:rPr>
              <a:t>Team Presentation</a:t>
            </a:r>
          </a:p>
          <a:p>
            <a:pPr algn="ctr">
              <a:lnSpc>
                <a:spcPct val="130000"/>
              </a:lnSpc>
            </a:pPr>
            <a:endParaRPr lang="en-US" altLang="zh-CN" sz="3200" spc="600" dirty="0" smtClean="0">
              <a:latin typeface="+mj-lt"/>
              <a:ea typeface="+mj-lt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07" y="1363837"/>
            <a:ext cx="3651924" cy="413032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5400" y="173990"/>
            <a:ext cx="437832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团 队 介 绍 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/>
            </a:r>
            <a:b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</a:br>
            <a:r>
              <a:rPr lang="en-US" altLang="zh-CN" sz="2400" spc="600" dirty="0" smtClean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Team Presentation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" name="TextBox 195"/>
          <p:cNvSpPr txBox="1"/>
          <p:nvPr/>
        </p:nvSpPr>
        <p:spPr>
          <a:xfrm>
            <a:off x="8002536" y="1760195"/>
            <a:ext cx="3005499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cs typeface="+mn-ea"/>
                <a:sym typeface="+mn-lt"/>
              </a:rPr>
              <a:t>组员</a:t>
            </a:r>
            <a:r>
              <a:rPr lang="zh-CN" altLang="en-US" sz="2000" b="1" dirty="0" smtClean="0">
                <a:cs typeface="+mn-ea"/>
                <a:sym typeface="+mn-lt"/>
              </a:rPr>
              <a:t>：魏万喜</a:t>
            </a:r>
          </a:p>
        </p:txBody>
      </p:sp>
      <p:sp>
        <p:nvSpPr>
          <p:cNvPr id="7" name="TextBox 197"/>
          <p:cNvSpPr txBox="1"/>
          <p:nvPr/>
        </p:nvSpPr>
        <p:spPr>
          <a:xfrm>
            <a:off x="8002253" y="2762314"/>
            <a:ext cx="3005499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cs typeface="+mn-ea"/>
                <a:sym typeface="+mn-lt"/>
              </a:rPr>
              <a:t>组员</a:t>
            </a:r>
            <a:r>
              <a:rPr lang="zh-CN" altLang="en-US" sz="2000" b="1" dirty="0" smtClean="0">
                <a:cs typeface="+mn-ea"/>
                <a:sym typeface="+mn-lt"/>
              </a:rPr>
              <a:t>：马孝民</a:t>
            </a:r>
          </a:p>
        </p:txBody>
      </p:sp>
      <p:sp>
        <p:nvSpPr>
          <p:cNvPr id="8" name="TextBox 199"/>
          <p:cNvSpPr txBox="1"/>
          <p:nvPr/>
        </p:nvSpPr>
        <p:spPr>
          <a:xfrm>
            <a:off x="1129285" y="2762293"/>
            <a:ext cx="3005499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 dirty="0">
                <a:cs typeface="+mn-ea"/>
                <a:sym typeface="+mn-lt"/>
              </a:rPr>
              <a:t>组员</a:t>
            </a:r>
            <a:r>
              <a:rPr lang="zh-CN" altLang="en-US" sz="2000" b="1" dirty="0" smtClean="0">
                <a:cs typeface="+mn-ea"/>
                <a:sym typeface="+mn-lt"/>
              </a:rPr>
              <a:t>：徐思源</a:t>
            </a:r>
          </a:p>
        </p:txBody>
      </p:sp>
      <p:sp>
        <p:nvSpPr>
          <p:cNvPr id="9" name="TextBox 201"/>
          <p:cNvSpPr txBox="1"/>
          <p:nvPr/>
        </p:nvSpPr>
        <p:spPr>
          <a:xfrm>
            <a:off x="1128933" y="1695773"/>
            <a:ext cx="3005499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 dirty="0">
                <a:cs typeface="+mn-ea"/>
                <a:sym typeface="+mn-lt"/>
              </a:rPr>
              <a:t>组长</a:t>
            </a:r>
            <a:r>
              <a:rPr lang="zh-CN" altLang="en-US" sz="2000" b="1" dirty="0" smtClean="0">
                <a:cs typeface="+mn-ea"/>
                <a:sym typeface="+mn-lt"/>
              </a:rPr>
              <a:t>：</a:t>
            </a:r>
            <a:r>
              <a:rPr lang="zh-CN" altLang="en-US" sz="2000" b="1" dirty="0" smtClean="0">
                <a:cs typeface="+mn-ea"/>
                <a:sym typeface="+mn-lt"/>
              </a:rPr>
              <a:t>杨华邦</a:t>
            </a:r>
            <a:endParaRPr lang="zh-CN" altLang="en-US" sz="2000" b="1" dirty="0" smtClean="0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02253" y="2067685"/>
            <a:ext cx="3331207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cs typeface="+mn-ea"/>
                <a:sym typeface="+mn-lt"/>
              </a:rPr>
              <a:t>1.</a:t>
            </a:r>
            <a:r>
              <a:rPr lang="zh-CN" altLang="en-US" sz="1600" dirty="0">
                <a:cs typeface="+mn-ea"/>
                <a:sym typeface="+mn-lt"/>
              </a:rPr>
              <a:t>注册登录界面设计</a:t>
            </a:r>
            <a:r>
              <a:rPr lang="en-US" sz="1600" dirty="0">
                <a:cs typeface="+mn-ea"/>
                <a:sym typeface="+mn-lt"/>
              </a:rPr>
              <a:t/>
            </a:r>
            <a:br>
              <a:rPr lang="en-US" sz="1600" dirty="0">
                <a:cs typeface="+mn-ea"/>
                <a:sym typeface="+mn-lt"/>
              </a:rPr>
            </a:br>
            <a:r>
              <a:rPr lang="en-US" altLang="zh-CN" sz="1600" dirty="0">
                <a:cs typeface="+mn-ea"/>
                <a:sym typeface="+mn-lt"/>
              </a:rPr>
              <a:t>2.</a:t>
            </a:r>
            <a:r>
              <a:rPr lang="zh-CN" altLang="en-US" sz="1600" dirty="0">
                <a:cs typeface="+mn-ea"/>
                <a:sym typeface="+mn-lt"/>
              </a:rPr>
              <a:t>负责新建考勤功能与界面实现</a:t>
            </a:r>
          </a:p>
          <a:p>
            <a:endParaRPr lang="en-US" sz="1600" dirty="0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002253" y="3137170"/>
            <a:ext cx="3331207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cs typeface="+mn-ea"/>
                <a:sym typeface="+mn-lt"/>
              </a:rPr>
              <a:t>1.</a:t>
            </a:r>
            <a:r>
              <a:rPr lang="zh-CN" altLang="en-US" sz="1600" dirty="0">
                <a:cs typeface="+mn-ea"/>
                <a:sym typeface="+mn-lt"/>
              </a:rPr>
              <a:t>负责个人信息维护</a:t>
            </a:r>
            <a:r>
              <a:rPr lang="zh-CN" altLang="en-US" sz="1600" dirty="0">
                <a:ea typeface="宋体" panose="02010600030101010101" pitchFamily="2" charset="-122"/>
                <a:cs typeface="+mn-ea"/>
                <a:sym typeface="+mn-lt"/>
              </a:rPr>
              <a:t/>
            </a:r>
            <a:br>
              <a:rPr lang="zh-CN" altLang="en-US" sz="1600" dirty="0">
                <a:ea typeface="宋体" panose="02010600030101010101" pitchFamily="2" charset="-122"/>
                <a:cs typeface="+mn-ea"/>
                <a:sym typeface="+mn-lt"/>
              </a:rPr>
            </a:br>
            <a:r>
              <a:rPr lang="en-US" altLang="zh-CN" sz="1600" dirty="0">
                <a:ea typeface="宋体" panose="02010600030101010101" pitchFamily="2" charset="-122"/>
                <a:cs typeface="+mn-ea"/>
                <a:sym typeface="+mn-lt"/>
              </a:rPr>
              <a:t>2.</a:t>
            </a:r>
            <a:r>
              <a:rPr lang="zh-CN" altLang="en-US" sz="1600" dirty="0">
                <a:ea typeface="宋体" panose="02010600030101010101" pitchFamily="2" charset="-122"/>
                <a:cs typeface="+mn-ea"/>
                <a:sym typeface="+mn-lt"/>
              </a:rPr>
              <a:t>协助魏万喜制作界面</a:t>
            </a:r>
          </a:p>
        </p:txBody>
      </p:sp>
      <p:sp>
        <p:nvSpPr>
          <p:cNvPr id="27" name="矩形 26"/>
          <p:cNvSpPr/>
          <p:nvPr/>
        </p:nvSpPr>
        <p:spPr>
          <a:xfrm>
            <a:off x="966420" y="3137024"/>
            <a:ext cx="3331207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cs typeface="+mn-ea"/>
                <a:sym typeface="+mn-lt"/>
              </a:rPr>
              <a:t>1.</a:t>
            </a:r>
            <a:r>
              <a:rPr lang="zh-CN" altLang="en-US" sz="1600" dirty="0">
                <a:cs typeface="+mn-ea"/>
                <a:sym typeface="+mn-lt"/>
              </a:rPr>
              <a:t>负责新建考勤组</a:t>
            </a:r>
          </a:p>
          <a:p>
            <a:pPr algn="r"/>
            <a:r>
              <a:rPr lang="zh-CN" altLang="en-US" sz="1600" dirty="0">
                <a:cs typeface="+mn-ea"/>
                <a:sym typeface="+mn-lt"/>
              </a:rPr>
              <a:t>织功能与界面实现</a:t>
            </a:r>
            <a:r>
              <a:rPr lang="zh-CN" altLang="en-US" sz="1600" dirty="0">
                <a:ea typeface="宋体" panose="02010600030101010101" pitchFamily="2" charset="-122"/>
                <a:cs typeface="+mn-ea"/>
                <a:sym typeface="+mn-lt"/>
              </a:rPr>
              <a:t/>
            </a:r>
            <a:br>
              <a:rPr lang="zh-CN" altLang="en-US" sz="1600" dirty="0">
                <a:ea typeface="宋体" panose="02010600030101010101" pitchFamily="2" charset="-122"/>
                <a:cs typeface="+mn-ea"/>
                <a:sym typeface="+mn-lt"/>
              </a:rPr>
            </a:br>
            <a:r>
              <a:rPr lang="en-US" altLang="zh-CN" sz="1600" dirty="0">
                <a:ea typeface="宋体" panose="02010600030101010101" pitchFamily="2" charset="-122"/>
                <a:cs typeface="+mn-ea"/>
                <a:sym typeface="+mn-lt"/>
              </a:rPr>
              <a:t>2,</a:t>
            </a:r>
            <a:r>
              <a:rPr lang="zh-CN" altLang="en-US" sz="1600" dirty="0">
                <a:ea typeface="宋体" panose="02010600030101010101" pitchFamily="2" charset="-122"/>
                <a:cs typeface="+mn-ea"/>
                <a:sym typeface="+mn-lt"/>
              </a:rPr>
              <a:t>负责修改考勤组</a:t>
            </a:r>
          </a:p>
          <a:p>
            <a:pPr algn="r"/>
            <a:r>
              <a:rPr lang="zh-CN" altLang="en-US" sz="1600" dirty="0">
                <a:ea typeface="宋体" panose="02010600030101010101" pitchFamily="2" charset="-122"/>
                <a:cs typeface="+mn-ea"/>
                <a:sym typeface="+mn-lt"/>
              </a:rPr>
              <a:t>  织信息功能</a:t>
            </a:r>
          </a:p>
          <a:p>
            <a:pPr algn="r"/>
            <a:endParaRPr lang="zh-CN" altLang="en-US" sz="1600" dirty="0"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74265" y="4439285"/>
            <a:ext cx="1578610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组员：袁萍</a:t>
            </a:r>
          </a:p>
        </p:txBody>
      </p:sp>
      <p:sp>
        <p:nvSpPr>
          <p:cNvPr id="12" name="矩形 11"/>
          <p:cNvSpPr/>
          <p:nvPr/>
        </p:nvSpPr>
        <p:spPr>
          <a:xfrm>
            <a:off x="8002270" y="4458970"/>
            <a:ext cx="171450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组员：吕意铎</a:t>
            </a:r>
          </a:p>
        </p:txBody>
      </p:sp>
      <p:sp>
        <p:nvSpPr>
          <p:cNvPr id="13" name="矩形 12"/>
          <p:cNvSpPr/>
          <p:nvPr/>
        </p:nvSpPr>
        <p:spPr>
          <a:xfrm>
            <a:off x="7211060" y="4838065"/>
            <a:ext cx="398653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考勤签到功能          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 2.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扫描二维码功能 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</a:p>
        </p:txBody>
      </p:sp>
      <p:sp>
        <p:nvSpPr>
          <p:cNvPr id="14" name="矩形 13"/>
          <p:cNvSpPr/>
          <p:nvPr/>
        </p:nvSpPr>
        <p:spPr>
          <a:xfrm>
            <a:off x="2574925" y="4838065"/>
            <a:ext cx="24688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作品原型界面设计</a:t>
            </a:r>
          </a:p>
        </p:txBody>
      </p:sp>
      <p:sp>
        <p:nvSpPr>
          <p:cNvPr id="10" name="矩形 9"/>
          <p:cNvSpPr/>
          <p:nvPr/>
        </p:nvSpPr>
        <p:spPr>
          <a:xfrm>
            <a:off x="1295400" y="2067560"/>
            <a:ext cx="283908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sz="20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后台</a:t>
            </a:r>
            <a:r>
              <a:rPr lang="en-US" altLang="zh-CN" sz="20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altLang="zh-CN" sz="20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 </a:t>
            </a:r>
            <a:r>
              <a:rPr lang="zh-CN" altLang="en-US" sz="20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数据库</a:t>
            </a:r>
            <a:endParaRPr lang="en-US" altLang="zh-CN" sz="2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23" grpId="0"/>
      <p:bldP spid="24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MH_Others_3"/>
          <p:cNvSpPr txBox="1"/>
          <p:nvPr>
            <p:custDataLst>
              <p:tags r:id="rId3"/>
            </p:custDataLst>
          </p:nvPr>
        </p:nvSpPr>
        <p:spPr>
          <a:xfrm>
            <a:off x="10314453" y="996884"/>
            <a:ext cx="744546" cy="3506091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Autofit/>
          </a:bodyPr>
          <a:lstStyle/>
          <a:p>
            <a:r>
              <a:rPr lang="en-US" altLang="zh-CN" sz="4000" spc="200" dirty="0">
                <a:solidFill>
                  <a:schemeClr val="accent4"/>
                </a:solidFill>
                <a:cs typeface="+mn-ea"/>
                <a:sym typeface="+mn-lt"/>
              </a:rPr>
              <a:t>C</a:t>
            </a:r>
            <a:r>
              <a:rPr lang="en-US" altLang="zh-CN" sz="2800" spc="200" dirty="0">
                <a:solidFill>
                  <a:schemeClr val="accent4"/>
                </a:solidFill>
                <a:cs typeface="+mn-ea"/>
                <a:sym typeface="+mn-lt"/>
              </a:rPr>
              <a:t>hapter</a:t>
            </a:r>
            <a:endParaRPr lang="zh-CN" altLang="en-US" sz="2800" spc="2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4" name="PA_MH_Others_4"/>
          <p:cNvSpPr txBox="1"/>
          <p:nvPr>
            <p:custDataLst>
              <p:tags r:id="rId4"/>
            </p:custDataLst>
          </p:nvPr>
        </p:nvSpPr>
        <p:spPr>
          <a:xfrm>
            <a:off x="10843244" y="560418"/>
            <a:ext cx="1015663" cy="1653988"/>
          </a:xfrm>
          <a:prstGeom prst="rect">
            <a:avLst/>
          </a:prstGeom>
          <a:noFill/>
        </p:spPr>
        <p:txBody>
          <a:bodyPr vert="eaVert" wrap="square" rtlCol="0" anchor="ctr" anchorCtr="0">
            <a:normAutofit/>
          </a:bodyPr>
          <a:lstStyle/>
          <a:p>
            <a:r>
              <a:rPr lang="zh-CN" altLang="en-US" sz="5400" dirty="0">
                <a:solidFill>
                  <a:srgbClr val="3D4048"/>
                </a:solidFill>
                <a:cs typeface="+mn-ea"/>
                <a:sym typeface="+mn-lt"/>
              </a:rPr>
              <a:t>章节</a:t>
            </a:r>
          </a:p>
        </p:txBody>
      </p:sp>
      <p:sp>
        <p:nvSpPr>
          <p:cNvPr id="8" name="MH_Number"/>
          <p:cNvSpPr/>
          <p:nvPr>
            <p:custDataLst>
              <p:tags r:id="rId5"/>
            </p:custDataLst>
          </p:nvPr>
        </p:nvSpPr>
        <p:spPr>
          <a:xfrm>
            <a:off x="9514547" y="2214407"/>
            <a:ext cx="882105" cy="8821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4800" smtClean="0">
                <a:solidFill>
                  <a:srgbClr val="FFFFFF"/>
                </a:solidFill>
                <a:cs typeface="+mn-ea"/>
                <a:sym typeface="+mn-lt"/>
              </a:rPr>
              <a:t>2</a:t>
            </a:r>
            <a:endParaRPr lang="zh-CN" altLang="en-US" sz="4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MH_Title"/>
          <p:cNvSpPr txBox="1"/>
          <p:nvPr>
            <p:custDataLst>
              <p:tags r:id="rId6"/>
            </p:custDataLst>
          </p:nvPr>
        </p:nvSpPr>
        <p:spPr>
          <a:xfrm>
            <a:off x="5504815" y="2635250"/>
            <a:ext cx="4892040" cy="247396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spc="600" dirty="0" smtClean="0">
                <a:ea typeface="宋体" panose="02010600030101010101" pitchFamily="2" charset="-122"/>
                <a:cs typeface="+mn-ea"/>
                <a:sym typeface="+mn-lt"/>
              </a:rPr>
              <a:t>项目简介</a:t>
            </a:r>
          </a:p>
          <a:p>
            <a:pPr algn="ctr">
              <a:lnSpc>
                <a:spcPct val="130000"/>
              </a:lnSpc>
            </a:pPr>
            <a:r>
              <a:rPr lang="en-US" altLang="zh-CN" sz="2400" spc="600" dirty="0" smtClean="0">
                <a:ea typeface="+mn-lt"/>
                <a:cs typeface="+mn-ea"/>
                <a:sym typeface="+mn-lt"/>
              </a:rPr>
              <a:t>Program Introduction</a:t>
            </a:r>
          </a:p>
          <a:p>
            <a:pPr algn="ctr">
              <a:lnSpc>
                <a:spcPct val="130000"/>
              </a:lnSpc>
            </a:pPr>
            <a:endParaRPr lang="en-US" altLang="zh-CN" sz="3200" spc="600" dirty="0" smtClean="0">
              <a:latin typeface="+mj-lt"/>
              <a:ea typeface="+mj-lt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07" y="1363837"/>
            <a:ext cx="3651924" cy="413032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 bldLvl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295400" y="173990"/>
            <a:ext cx="508635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ea typeface="宋体" panose="02010600030101010101" pitchFamily="2" charset="-122"/>
                <a:cs typeface="+mn-ea"/>
                <a:sym typeface="+mn-lt"/>
              </a:rPr>
              <a:t>项目简介</a:t>
            </a:r>
            <a:br>
              <a:rPr lang="zh-CN" altLang="en-US" sz="2800" b="1" spc="600" dirty="0" smtClean="0">
                <a:ea typeface="宋体" panose="02010600030101010101" pitchFamily="2" charset="-122"/>
                <a:cs typeface="+mn-ea"/>
                <a:sym typeface="+mn-lt"/>
              </a:rPr>
            </a:br>
            <a:r>
              <a:rPr lang="en-US" sz="2400" spc="600" dirty="0" smtClean="0">
                <a:ea typeface="+mn-lt"/>
                <a:cs typeface="+mn-ea"/>
                <a:sym typeface="+mn-lt"/>
              </a:rPr>
              <a:t>Program Introduction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011288" y="2958675"/>
            <a:ext cx="5882005" cy="506793"/>
            <a:chOff x="3032878" y="2935815"/>
            <a:chExt cx="5882005" cy="506793"/>
          </a:xfrm>
        </p:grpSpPr>
        <p:sp>
          <p:nvSpPr>
            <p:cNvPr id="11" name="任意多边形: 形状 35"/>
            <p:cNvSpPr/>
            <p:nvPr/>
          </p:nvSpPr>
          <p:spPr>
            <a:xfrm flipH="1">
              <a:off x="7487403" y="2935815"/>
              <a:ext cx="1427480" cy="506730"/>
            </a:xfrm>
            <a:custGeom>
              <a:avLst/>
              <a:gdLst>
                <a:gd name="connsiteX0" fmla="*/ 1754659 w 1754659"/>
                <a:gd name="connsiteY0" fmla="*/ 506627 h 506627"/>
                <a:gd name="connsiteX1" fmla="*/ 1346886 w 1754659"/>
                <a:gd name="connsiteY1" fmla="*/ 0 h 506627"/>
                <a:gd name="connsiteX2" fmla="*/ 0 w 1754659"/>
                <a:gd name="connsiteY2" fmla="*/ 0 h 50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4659" h="506627">
                  <a:moveTo>
                    <a:pt x="1754659" y="506627"/>
                  </a:moveTo>
                  <a:lnTo>
                    <a:pt x="1346886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" name="任意多边形: 形状 34"/>
            <p:cNvSpPr/>
            <p:nvPr/>
          </p:nvSpPr>
          <p:spPr>
            <a:xfrm>
              <a:off x="3032878" y="2935878"/>
              <a:ext cx="1438910" cy="506730"/>
            </a:xfrm>
            <a:custGeom>
              <a:avLst/>
              <a:gdLst>
                <a:gd name="connsiteX0" fmla="*/ 1754659 w 1754659"/>
                <a:gd name="connsiteY0" fmla="*/ 506627 h 506627"/>
                <a:gd name="connsiteX1" fmla="*/ 1346886 w 1754659"/>
                <a:gd name="connsiteY1" fmla="*/ 0 h 506627"/>
                <a:gd name="connsiteX2" fmla="*/ 0 w 1754659"/>
                <a:gd name="connsiteY2" fmla="*/ 0 h 50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4659" h="506627">
                  <a:moveTo>
                    <a:pt x="1754659" y="506627"/>
                  </a:moveTo>
                  <a:lnTo>
                    <a:pt x="1346886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56565" y="1807477"/>
            <a:ext cx="2954347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cs typeface="+mn-ea"/>
                <a:sym typeface="+mn-lt"/>
              </a:rPr>
              <a:t> </a:t>
            </a:r>
            <a:r>
              <a:rPr lang="en-US" sz="2000" dirty="0">
                <a:cs typeface="+mn-ea"/>
                <a:sym typeface="+mn-lt"/>
              </a:rPr>
              <a:t> </a:t>
            </a:r>
            <a:r>
              <a:rPr sz="20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1、产品性能： 本项目适用于会议考勤，课堂考勤等考勤方式。</a:t>
            </a:r>
          </a:p>
          <a:p>
            <a:pPr algn="l"/>
            <a:r>
              <a:rPr sz="20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通过FAM系统，管理者可以统计出席人员，迟到人员，缺席人员。信息化管理每次考勤状况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。</a:t>
            </a:r>
          </a:p>
        </p:txBody>
      </p:sp>
      <p:sp>
        <p:nvSpPr>
          <p:cNvPr id="5" name="矩形 4"/>
          <p:cNvSpPr/>
          <p:nvPr/>
        </p:nvSpPr>
        <p:spPr>
          <a:xfrm>
            <a:off x="9020175" y="1241425"/>
            <a:ext cx="3212465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cs typeface="+mn-ea"/>
                <a:sym typeface="+mn-lt"/>
              </a:rPr>
              <a:t>  </a:t>
            </a:r>
            <a:r>
              <a:rPr dirty="0" smtClean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2、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技术</a:t>
            </a:r>
            <a:r>
              <a:rPr lang="zh-CN" dirty="0" smtClean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：</a:t>
            </a:r>
            <a:r>
              <a:rPr dirty="0" smtClean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 </a:t>
            </a:r>
            <a:br>
              <a:rPr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</a:br>
            <a:r>
              <a:rPr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①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前端</a:t>
            </a:r>
            <a:r>
              <a:rPr dirty="0" smtClean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：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Android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        </a:t>
            </a:r>
            <a:br>
              <a:rPr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</a:br>
            <a:r>
              <a:rPr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②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后台：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 </a:t>
            </a:r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springboot+springmvc+springdatajpa+spring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  </a:t>
            </a:r>
            <a:r>
              <a:rPr lang="en-US" dirty="0" smtClean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+</a:t>
            </a:r>
            <a:r>
              <a:rPr lang="en-US" dirty="0" err="1" smtClean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redis+mysql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       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algn="l"/>
            <a:r>
              <a:rPr sz="16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          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4465320" y="2033905"/>
            <a:ext cx="3032760" cy="3518535"/>
            <a:chOff x="3029025" y="774337"/>
            <a:chExt cx="3138733" cy="3640762"/>
          </a:xfrm>
          <a:solidFill>
            <a:schemeClr val="accent2"/>
          </a:solidFill>
        </p:grpSpPr>
        <p:sp>
          <p:nvSpPr>
            <p:cNvPr id="36" name="Freeform 13"/>
            <p:cNvSpPr/>
            <p:nvPr/>
          </p:nvSpPr>
          <p:spPr bwMode="auto">
            <a:xfrm rot="3569734">
              <a:off x="4908424" y="2018027"/>
              <a:ext cx="1756383" cy="762284"/>
            </a:xfrm>
            <a:custGeom>
              <a:avLst/>
              <a:gdLst>
                <a:gd name="T0" fmla="*/ 1855 w 1855"/>
                <a:gd name="T1" fmla="*/ 808 h 808"/>
                <a:gd name="T2" fmla="*/ 473 w 1855"/>
                <a:gd name="T3" fmla="*/ 0 h 808"/>
                <a:gd name="T4" fmla="*/ 0 w 1855"/>
                <a:gd name="T5" fmla="*/ 808 h 808"/>
                <a:gd name="T6" fmla="*/ 1855 w 1855"/>
                <a:gd name="T7" fmla="*/ 808 h 808"/>
                <a:gd name="connsiteX0" fmla="*/ 10037 w 10037"/>
                <a:gd name="connsiteY0" fmla="*/ 10000 h 10000"/>
                <a:gd name="connsiteX1" fmla="*/ 2587 w 10037"/>
                <a:gd name="connsiteY1" fmla="*/ 0 h 10000"/>
                <a:gd name="connsiteX2" fmla="*/ 0 w 10037"/>
                <a:gd name="connsiteY2" fmla="*/ 9949 h 10000"/>
                <a:gd name="connsiteX3" fmla="*/ 10037 w 10037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7" h="10000">
                  <a:moveTo>
                    <a:pt x="10037" y="10000"/>
                  </a:moveTo>
                  <a:lnTo>
                    <a:pt x="2587" y="0"/>
                  </a:lnTo>
                  <a:lnTo>
                    <a:pt x="0" y="9949"/>
                  </a:lnTo>
                  <a:lnTo>
                    <a:pt x="10037" y="10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0" tIns="270000" rIns="243000" bIns="0"/>
            <a:lstStyle/>
            <a:p>
              <a:pPr algn="ctr">
                <a:defRPr/>
              </a:pPr>
              <a:endParaRPr lang="zh-CN" altLang="en-US" kern="0" dirty="0">
                <a:solidFill>
                  <a:srgbClr val="080808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13"/>
            <p:cNvSpPr/>
            <p:nvPr/>
          </p:nvSpPr>
          <p:spPr bwMode="auto">
            <a:xfrm rot="14345172">
              <a:off x="2534821" y="2400591"/>
              <a:ext cx="1753538" cy="765129"/>
            </a:xfrm>
            <a:custGeom>
              <a:avLst/>
              <a:gdLst>
                <a:gd name="T0" fmla="*/ 1855 w 1855"/>
                <a:gd name="T1" fmla="*/ 808 h 808"/>
                <a:gd name="T2" fmla="*/ 473 w 1855"/>
                <a:gd name="T3" fmla="*/ 0 h 808"/>
                <a:gd name="T4" fmla="*/ 0 w 1855"/>
                <a:gd name="T5" fmla="*/ 808 h 808"/>
                <a:gd name="T6" fmla="*/ 1855 w 1855"/>
                <a:gd name="T7" fmla="*/ 808 h 808"/>
                <a:gd name="connsiteX0" fmla="*/ 10085 w 10085"/>
                <a:gd name="connsiteY0" fmla="*/ 10000 h 10000"/>
                <a:gd name="connsiteX1" fmla="*/ 2635 w 10085"/>
                <a:gd name="connsiteY1" fmla="*/ 0 h 10000"/>
                <a:gd name="connsiteX2" fmla="*/ 0 w 10085"/>
                <a:gd name="connsiteY2" fmla="*/ 9940 h 10000"/>
                <a:gd name="connsiteX3" fmla="*/ 10085 w 10085"/>
                <a:gd name="connsiteY3" fmla="*/ 10000 h 10000"/>
                <a:gd name="connsiteX0-1" fmla="*/ 10074 w 10074"/>
                <a:gd name="connsiteY0-2" fmla="*/ 10043 h 10043"/>
                <a:gd name="connsiteX1-3" fmla="*/ 2635 w 10074"/>
                <a:gd name="connsiteY1-4" fmla="*/ 0 h 10043"/>
                <a:gd name="connsiteX2-5" fmla="*/ 0 w 10074"/>
                <a:gd name="connsiteY2-6" fmla="*/ 9940 h 10043"/>
                <a:gd name="connsiteX3-7" fmla="*/ 10074 w 10074"/>
                <a:gd name="connsiteY3-8" fmla="*/ 10043 h 10043"/>
                <a:gd name="connsiteX0-9" fmla="*/ 10052 w 10052"/>
                <a:gd name="connsiteY0-10" fmla="*/ 10043 h 10043"/>
                <a:gd name="connsiteX1-11" fmla="*/ 2613 w 10052"/>
                <a:gd name="connsiteY1-12" fmla="*/ 0 h 10043"/>
                <a:gd name="connsiteX2-13" fmla="*/ 0 w 10052"/>
                <a:gd name="connsiteY2-14" fmla="*/ 9855 h 10043"/>
                <a:gd name="connsiteX3-15" fmla="*/ 10052 w 10052"/>
                <a:gd name="connsiteY3-16" fmla="*/ 10043 h 10043"/>
                <a:gd name="connsiteX0-17" fmla="*/ 10022 w 10022"/>
                <a:gd name="connsiteY0-18" fmla="*/ 10043 h 10043"/>
                <a:gd name="connsiteX1-19" fmla="*/ 2583 w 10022"/>
                <a:gd name="connsiteY1-20" fmla="*/ 0 h 10043"/>
                <a:gd name="connsiteX2-21" fmla="*/ 0 w 10022"/>
                <a:gd name="connsiteY2-22" fmla="*/ 9838 h 10043"/>
                <a:gd name="connsiteX3-23" fmla="*/ 10022 w 10022"/>
                <a:gd name="connsiteY3-24" fmla="*/ 10043 h 10043"/>
                <a:gd name="connsiteX0-25" fmla="*/ 10003 w 10003"/>
                <a:gd name="connsiteY0-26" fmla="*/ 10043 h 10043"/>
                <a:gd name="connsiteX1-27" fmla="*/ 2564 w 10003"/>
                <a:gd name="connsiteY1-28" fmla="*/ 0 h 10043"/>
                <a:gd name="connsiteX2-29" fmla="*/ 0 w 10003"/>
                <a:gd name="connsiteY2-30" fmla="*/ 9864 h 10043"/>
                <a:gd name="connsiteX3-31" fmla="*/ 10003 w 10003"/>
                <a:gd name="connsiteY3-32" fmla="*/ 10043 h 10043"/>
                <a:gd name="connsiteX0-33" fmla="*/ 10003 w 10003"/>
                <a:gd name="connsiteY0-34" fmla="*/ 10043 h 10043"/>
                <a:gd name="connsiteX1-35" fmla="*/ 2564 w 10003"/>
                <a:gd name="connsiteY1-36" fmla="*/ 0 h 10043"/>
                <a:gd name="connsiteX2-37" fmla="*/ 0 w 10003"/>
                <a:gd name="connsiteY2-38" fmla="*/ 9864 h 10043"/>
                <a:gd name="connsiteX3-39" fmla="*/ 10003 w 10003"/>
                <a:gd name="connsiteY3-40" fmla="*/ 10043 h 10043"/>
                <a:gd name="connsiteX0-41" fmla="*/ 10022 w 10022"/>
                <a:gd name="connsiteY0-42" fmla="*/ 10043 h 10043"/>
                <a:gd name="connsiteX1-43" fmla="*/ 2583 w 10022"/>
                <a:gd name="connsiteY1-44" fmla="*/ 0 h 10043"/>
                <a:gd name="connsiteX2-45" fmla="*/ 0 w 10022"/>
                <a:gd name="connsiteY2-46" fmla="*/ 9838 h 10043"/>
                <a:gd name="connsiteX3-47" fmla="*/ 10022 w 10022"/>
                <a:gd name="connsiteY3-48" fmla="*/ 10043 h 100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022" h="10043">
                  <a:moveTo>
                    <a:pt x="10022" y="10043"/>
                  </a:moveTo>
                  <a:lnTo>
                    <a:pt x="2583" y="0"/>
                  </a:lnTo>
                  <a:lnTo>
                    <a:pt x="0" y="9838"/>
                  </a:lnTo>
                  <a:lnTo>
                    <a:pt x="10022" y="100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lIns="0" tIns="270000" rIns="243000" bIns="0"/>
            <a:lstStyle/>
            <a:p>
              <a:pPr algn="ctr">
                <a:defRPr/>
              </a:pPr>
              <a:endParaRPr lang="zh-CN" altLang="en-US" kern="0" dirty="0">
                <a:solidFill>
                  <a:srgbClr val="080808"/>
                </a:solidFill>
                <a:cs typeface="+mn-ea"/>
                <a:sym typeface="+mn-lt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3297814" y="774337"/>
              <a:ext cx="2599732" cy="3640762"/>
              <a:chOff x="3297814" y="774337"/>
              <a:chExt cx="2599732" cy="3640762"/>
            </a:xfrm>
            <a:grpFill/>
          </p:grpSpPr>
          <p:sp>
            <p:nvSpPr>
              <p:cNvPr id="39" name="Freeform 13"/>
              <p:cNvSpPr/>
              <p:nvPr/>
            </p:nvSpPr>
            <p:spPr bwMode="auto">
              <a:xfrm>
                <a:off x="4144008" y="1072994"/>
                <a:ext cx="1753538" cy="765129"/>
              </a:xfrm>
              <a:custGeom>
                <a:avLst/>
                <a:gdLst>
                  <a:gd name="T0" fmla="*/ 1855 w 1855"/>
                  <a:gd name="T1" fmla="*/ 808 h 808"/>
                  <a:gd name="T2" fmla="*/ 473 w 1855"/>
                  <a:gd name="T3" fmla="*/ 0 h 808"/>
                  <a:gd name="T4" fmla="*/ 0 w 1855"/>
                  <a:gd name="T5" fmla="*/ 808 h 808"/>
                  <a:gd name="T6" fmla="*/ 1855 w 1855"/>
                  <a:gd name="T7" fmla="*/ 808 h 808"/>
                  <a:gd name="connsiteX0" fmla="*/ 10022 w 10022"/>
                  <a:gd name="connsiteY0" fmla="*/ 10050 h 10050"/>
                  <a:gd name="connsiteX1" fmla="*/ 2550 w 10022"/>
                  <a:gd name="connsiteY1" fmla="*/ 0 h 10050"/>
                  <a:gd name="connsiteX2" fmla="*/ 0 w 10022"/>
                  <a:gd name="connsiteY2" fmla="*/ 10000 h 10050"/>
                  <a:gd name="connsiteX3" fmla="*/ 10022 w 10022"/>
                  <a:gd name="connsiteY3" fmla="*/ 10050 h 1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22" h="10050">
                    <a:moveTo>
                      <a:pt x="10022" y="10050"/>
                    </a:moveTo>
                    <a:lnTo>
                      <a:pt x="2550" y="0"/>
                    </a:lnTo>
                    <a:lnTo>
                      <a:pt x="0" y="10000"/>
                    </a:lnTo>
                    <a:lnTo>
                      <a:pt x="10022" y="100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lIns="0" tIns="270000" rIns="243000" bIns="0"/>
              <a:lstStyle/>
              <a:p>
                <a:pPr algn="ctr">
                  <a:defRPr/>
                </a:pPr>
                <a:endParaRPr lang="zh-CN" altLang="en-US" kern="0" dirty="0">
                  <a:solidFill>
                    <a:srgbClr val="08080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Freeform 13"/>
              <p:cNvSpPr/>
              <p:nvPr/>
            </p:nvSpPr>
            <p:spPr bwMode="auto">
              <a:xfrm rot="7171573">
                <a:off x="4483907" y="3157898"/>
                <a:ext cx="1749272" cy="765129"/>
              </a:xfrm>
              <a:custGeom>
                <a:avLst/>
                <a:gdLst>
                  <a:gd name="T0" fmla="*/ 1855 w 1855"/>
                  <a:gd name="T1" fmla="*/ 808 h 808"/>
                  <a:gd name="T2" fmla="*/ 473 w 1855"/>
                  <a:gd name="T3" fmla="*/ 0 h 808"/>
                  <a:gd name="T4" fmla="*/ 0 w 1855"/>
                  <a:gd name="T5" fmla="*/ 808 h 808"/>
                  <a:gd name="T6" fmla="*/ 1855 w 1855"/>
                  <a:gd name="T7" fmla="*/ 808 h 808"/>
                  <a:gd name="connsiteX0" fmla="*/ 10000 w 10000"/>
                  <a:gd name="connsiteY0" fmla="*/ 10029 h 10029"/>
                  <a:gd name="connsiteX1" fmla="*/ 2503 w 10000"/>
                  <a:gd name="connsiteY1" fmla="*/ 0 h 10029"/>
                  <a:gd name="connsiteX2" fmla="*/ 0 w 10000"/>
                  <a:gd name="connsiteY2" fmla="*/ 10029 h 10029"/>
                  <a:gd name="connsiteX3" fmla="*/ 10000 w 10000"/>
                  <a:gd name="connsiteY3" fmla="*/ 10029 h 10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10029">
                    <a:moveTo>
                      <a:pt x="10000" y="10029"/>
                    </a:moveTo>
                    <a:lnTo>
                      <a:pt x="2503" y="0"/>
                    </a:lnTo>
                    <a:lnTo>
                      <a:pt x="0" y="10029"/>
                    </a:lnTo>
                    <a:lnTo>
                      <a:pt x="10000" y="1002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lIns="0" tIns="270000" rIns="243000" bIns="0"/>
              <a:lstStyle/>
              <a:p>
                <a:pPr algn="ctr">
                  <a:defRPr/>
                </a:pPr>
                <a:endParaRPr lang="zh-CN" altLang="en-US" kern="0" dirty="0">
                  <a:solidFill>
                    <a:srgbClr val="08080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Freeform 13"/>
              <p:cNvSpPr/>
              <p:nvPr/>
            </p:nvSpPr>
            <p:spPr bwMode="auto">
              <a:xfrm rot="10800000">
                <a:off x="3297814" y="3339936"/>
                <a:ext cx="1735050" cy="773662"/>
              </a:xfrm>
              <a:custGeom>
                <a:avLst/>
                <a:gdLst>
                  <a:gd name="T0" fmla="*/ 1855 w 1855"/>
                  <a:gd name="T1" fmla="*/ 808 h 808"/>
                  <a:gd name="T2" fmla="*/ 473 w 1855"/>
                  <a:gd name="T3" fmla="*/ 0 h 808"/>
                  <a:gd name="T4" fmla="*/ 0 w 1855"/>
                  <a:gd name="T5" fmla="*/ 808 h 808"/>
                  <a:gd name="T6" fmla="*/ 1855 w 1855"/>
                  <a:gd name="T7" fmla="*/ 808 h 808"/>
                  <a:gd name="connsiteX0" fmla="*/ 9957 w 9957"/>
                  <a:gd name="connsiteY0" fmla="*/ 10000 h 10050"/>
                  <a:gd name="connsiteX1" fmla="*/ 2507 w 9957"/>
                  <a:gd name="connsiteY1" fmla="*/ 0 h 10050"/>
                  <a:gd name="connsiteX2" fmla="*/ 0 w 9957"/>
                  <a:gd name="connsiteY2" fmla="*/ 10050 h 10050"/>
                  <a:gd name="connsiteX3" fmla="*/ 9957 w 9957"/>
                  <a:gd name="connsiteY3" fmla="*/ 10000 h 10050"/>
                  <a:gd name="connsiteX0-1" fmla="*/ 9956 w 9956"/>
                  <a:gd name="connsiteY0-2" fmla="*/ 9950 h 10000"/>
                  <a:gd name="connsiteX1-3" fmla="*/ 2474 w 9956"/>
                  <a:gd name="connsiteY1-4" fmla="*/ 0 h 10000"/>
                  <a:gd name="connsiteX2-5" fmla="*/ 0 w 9956"/>
                  <a:gd name="connsiteY2-6" fmla="*/ 10000 h 10000"/>
                  <a:gd name="connsiteX3-7" fmla="*/ 9956 w 9956"/>
                  <a:gd name="connsiteY3-8" fmla="*/ 9950 h 10000"/>
                  <a:gd name="connsiteX0-9" fmla="*/ 10000 w 10000"/>
                  <a:gd name="connsiteY0-10" fmla="*/ 10049 h 10099"/>
                  <a:gd name="connsiteX1-11" fmla="*/ 2507 w 10000"/>
                  <a:gd name="connsiteY1-12" fmla="*/ 0 h 10099"/>
                  <a:gd name="connsiteX2-13" fmla="*/ 0 w 10000"/>
                  <a:gd name="connsiteY2-14" fmla="*/ 10099 h 10099"/>
                  <a:gd name="connsiteX3-15" fmla="*/ 10000 w 10000"/>
                  <a:gd name="connsiteY3-16" fmla="*/ 10049 h 1009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0000" h="10099">
                    <a:moveTo>
                      <a:pt x="10000" y="10049"/>
                    </a:moveTo>
                    <a:lnTo>
                      <a:pt x="2507" y="0"/>
                    </a:lnTo>
                    <a:lnTo>
                      <a:pt x="0" y="10099"/>
                    </a:lnTo>
                    <a:lnTo>
                      <a:pt x="10000" y="1004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lIns="0" tIns="270000" rIns="243000" bIns="0"/>
              <a:lstStyle/>
              <a:p>
                <a:pPr algn="ctr">
                  <a:defRPr/>
                </a:pPr>
                <a:endParaRPr lang="zh-CN" altLang="en-US" kern="0" dirty="0">
                  <a:solidFill>
                    <a:srgbClr val="08080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Freeform 7"/>
              <p:cNvSpPr>
                <a:spLocks noEditPoints="1"/>
              </p:cNvSpPr>
              <p:nvPr/>
            </p:nvSpPr>
            <p:spPr bwMode="auto">
              <a:xfrm>
                <a:off x="3823810" y="1917016"/>
                <a:ext cx="1516036" cy="1361018"/>
              </a:xfrm>
              <a:custGeom>
                <a:avLst/>
                <a:gdLst>
                  <a:gd name="T0" fmla="*/ 264 w 724"/>
                  <a:gd name="T1" fmla="*/ 592 h 650"/>
                  <a:gd name="T2" fmla="*/ 179 w 724"/>
                  <a:gd name="T3" fmla="*/ 543 h 650"/>
                  <a:gd name="T4" fmla="*/ 81 w 724"/>
                  <a:gd name="T5" fmla="*/ 374 h 650"/>
                  <a:gd name="T6" fmla="*/ 81 w 724"/>
                  <a:gd name="T7" fmla="*/ 276 h 650"/>
                  <a:gd name="T8" fmla="*/ 179 w 724"/>
                  <a:gd name="T9" fmla="*/ 106 h 650"/>
                  <a:gd name="T10" fmla="*/ 264 w 724"/>
                  <a:gd name="T11" fmla="*/ 57 h 650"/>
                  <a:gd name="T12" fmla="*/ 460 w 724"/>
                  <a:gd name="T13" fmla="*/ 57 h 650"/>
                  <a:gd name="T14" fmla="*/ 545 w 724"/>
                  <a:gd name="T15" fmla="*/ 106 h 650"/>
                  <a:gd name="T16" fmla="*/ 643 w 724"/>
                  <a:gd name="T17" fmla="*/ 276 h 650"/>
                  <a:gd name="T18" fmla="*/ 643 w 724"/>
                  <a:gd name="T19" fmla="*/ 374 h 650"/>
                  <a:gd name="T20" fmla="*/ 545 w 724"/>
                  <a:gd name="T21" fmla="*/ 543 h 650"/>
                  <a:gd name="T22" fmla="*/ 460 w 724"/>
                  <a:gd name="T23" fmla="*/ 592 h 650"/>
                  <a:gd name="T24" fmla="*/ 264 w 724"/>
                  <a:gd name="T25" fmla="*/ 592 h 650"/>
                  <a:gd name="T26" fmla="*/ 493 w 724"/>
                  <a:gd name="T27" fmla="*/ 0 h 650"/>
                  <a:gd name="T28" fmla="*/ 231 w 724"/>
                  <a:gd name="T29" fmla="*/ 0 h 650"/>
                  <a:gd name="T30" fmla="*/ 146 w 724"/>
                  <a:gd name="T31" fmla="*/ 49 h 650"/>
                  <a:gd name="T32" fmla="*/ 15 w 724"/>
                  <a:gd name="T33" fmla="*/ 276 h 650"/>
                  <a:gd name="T34" fmla="*/ 15 w 724"/>
                  <a:gd name="T35" fmla="*/ 374 h 650"/>
                  <a:gd name="T36" fmla="*/ 146 w 724"/>
                  <a:gd name="T37" fmla="*/ 601 h 650"/>
                  <a:gd name="T38" fmla="*/ 231 w 724"/>
                  <a:gd name="T39" fmla="*/ 650 h 650"/>
                  <a:gd name="T40" fmla="*/ 493 w 724"/>
                  <a:gd name="T41" fmla="*/ 650 h 650"/>
                  <a:gd name="T42" fmla="*/ 578 w 724"/>
                  <a:gd name="T43" fmla="*/ 601 h 650"/>
                  <a:gd name="T44" fmla="*/ 709 w 724"/>
                  <a:gd name="T45" fmla="*/ 374 h 650"/>
                  <a:gd name="T46" fmla="*/ 709 w 724"/>
                  <a:gd name="T47" fmla="*/ 276 h 650"/>
                  <a:gd name="T48" fmla="*/ 578 w 724"/>
                  <a:gd name="T49" fmla="*/ 49 h 650"/>
                  <a:gd name="T50" fmla="*/ 493 w 724"/>
                  <a:gd name="T51" fmla="*/ 0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4" h="650">
                    <a:moveTo>
                      <a:pt x="264" y="592"/>
                    </a:moveTo>
                    <a:cubicBezTo>
                      <a:pt x="233" y="592"/>
                      <a:pt x="195" y="570"/>
                      <a:pt x="179" y="543"/>
                    </a:cubicBezTo>
                    <a:cubicBezTo>
                      <a:pt x="81" y="374"/>
                      <a:pt x="81" y="374"/>
                      <a:pt x="81" y="374"/>
                    </a:cubicBezTo>
                    <a:cubicBezTo>
                      <a:pt x="66" y="347"/>
                      <a:pt x="66" y="303"/>
                      <a:pt x="81" y="276"/>
                    </a:cubicBezTo>
                    <a:cubicBezTo>
                      <a:pt x="179" y="106"/>
                      <a:pt x="179" y="106"/>
                      <a:pt x="179" y="106"/>
                    </a:cubicBezTo>
                    <a:cubicBezTo>
                      <a:pt x="195" y="79"/>
                      <a:pt x="233" y="57"/>
                      <a:pt x="264" y="57"/>
                    </a:cubicBezTo>
                    <a:cubicBezTo>
                      <a:pt x="460" y="57"/>
                      <a:pt x="460" y="57"/>
                      <a:pt x="460" y="57"/>
                    </a:cubicBezTo>
                    <a:cubicBezTo>
                      <a:pt x="491" y="57"/>
                      <a:pt x="529" y="79"/>
                      <a:pt x="545" y="106"/>
                    </a:cubicBezTo>
                    <a:cubicBezTo>
                      <a:pt x="643" y="276"/>
                      <a:pt x="643" y="276"/>
                      <a:pt x="643" y="276"/>
                    </a:cubicBezTo>
                    <a:cubicBezTo>
                      <a:pt x="658" y="303"/>
                      <a:pt x="658" y="347"/>
                      <a:pt x="643" y="374"/>
                    </a:cubicBezTo>
                    <a:cubicBezTo>
                      <a:pt x="545" y="543"/>
                      <a:pt x="545" y="543"/>
                      <a:pt x="545" y="543"/>
                    </a:cubicBezTo>
                    <a:cubicBezTo>
                      <a:pt x="529" y="570"/>
                      <a:pt x="491" y="592"/>
                      <a:pt x="460" y="592"/>
                    </a:cubicBezTo>
                    <a:cubicBezTo>
                      <a:pt x="264" y="592"/>
                      <a:pt x="264" y="592"/>
                      <a:pt x="264" y="592"/>
                    </a:cubicBezTo>
                    <a:moveTo>
                      <a:pt x="493" y="0"/>
                    </a:moveTo>
                    <a:cubicBezTo>
                      <a:pt x="231" y="0"/>
                      <a:pt x="231" y="0"/>
                      <a:pt x="231" y="0"/>
                    </a:cubicBezTo>
                    <a:cubicBezTo>
                      <a:pt x="200" y="0"/>
                      <a:pt x="162" y="22"/>
                      <a:pt x="146" y="49"/>
                    </a:cubicBezTo>
                    <a:cubicBezTo>
                      <a:pt x="15" y="276"/>
                      <a:pt x="15" y="276"/>
                      <a:pt x="15" y="276"/>
                    </a:cubicBezTo>
                    <a:cubicBezTo>
                      <a:pt x="0" y="303"/>
                      <a:pt x="0" y="347"/>
                      <a:pt x="15" y="374"/>
                    </a:cubicBezTo>
                    <a:cubicBezTo>
                      <a:pt x="146" y="601"/>
                      <a:pt x="146" y="601"/>
                      <a:pt x="146" y="601"/>
                    </a:cubicBezTo>
                    <a:cubicBezTo>
                      <a:pt x="162" y="628"/>
                      <a:pt x="200" y="650"/>
                      <a:pt x="231" y="650"/>
                    </a:cubicBezTo>
                    <a:cubicBezTo>
                      <a:pt x="493" y="650"/>
                      <a:pt x="493" y="650"/>
                      <a:pt x="493" y="650"/>
                    </a:cubicBezTo>
                    <a:cubicBezTo>
                      <a:pt x="524" y="650"/>
                      <a:pt x="562" y="628"/>
                      <a:pt x="578" y="601"/>
                    </a:cubicBezTo>
                    <a:cubicBezTo>
                      <a:pt x="709" y="374"/>
                      <a:pt x="709" y="374"/>
                      <a:pt x="709" y="374"/>
                    </a:cubicBezTo>
                    <a:cubicBezTo>
                      <a:pt x="724" y="347"/>
                      <a:pt x="724" y="303"/>
                      <a:pt x="709" y="276"/>
                    </a:cubicBezTo>
                    <a:cubicBezTo>
                      <a:pt x="578" y="49"/>
                      <a:pt x="578" y="49"/>
                      <a:pt x="578" y="49"/>
                    </a:cubicBezTo>
                    <a:cubicBezTo>
                      <a:pt x="562" y="22"/>
                      <a:pt x="524" y="0"/>
                      <a:pt x="493" y="0"/>
                    </a:cubicBezTo>
                  </a:path>
                </a:pathLst>
              </a:custGeom>
              <a:solidFill>
                <a:srgbClr val="DCD9D2"/>
              </a:solidFill>
              <a:ln>
                <a:noFill/>
              </a:ln>
            </p:spPr>
            <p:txBody>
              <a:bodyPr lIns="68580" tIns="34290" rIns="68580" bIns="34290" anchor="ctr"/>
              <a:lstStyle/>
              <a:p>
                <a:pPr algn="ctr">
                  <a:defRPr/>
                </a:pPr>
                <a:r>
                  <a:rPr lang="zh-CN" altLang="en-US" sz="2200" kern="0" dirty="0" smtClean="0">
                    <a:solidFill>
                      <a:srgbClr val="3D4048"/>
                    </a:solidFill>
                    <a:cs typeface="+mn-ea"/>
                    <a:sym typeface="+mn-lt"/>
                  </a:rPr>
                  <a:t>微考勤</a:t>
                </a:r>
              </a:p>
            </p:txBody>
          </p:sp>
          <p:sp>
            <p:nvSpPr>
              <p:cNvPr id="43" name="Freeform 13"/>
              <p:cNvSpPr/>
              <p:nvPr/>
            </p:nvSpPr>
            <p:spPr bwMode="auto">
              <a:xfrm rot="17971099">
                <a:off x="2955782" y="1265698"/>
                <a:ext cx="1746428" cy="763706"/>
              </a:xfrm>
              <a:custGeom>
                <a:avLst/>
                <a:gdLst>
                  <a:gd name="T0" fmla="*/ 1855 w 1855"/>
                  <a:gd name="T1" fmla="*/ 808 h 808"/>
                  <a:gd name="T2" fmla="*/ 473 w 1855"/>
                  <a:gd name="T3" fmla="*/ 0 h 808"/>
                  <a:gd name="T4" fmla="*/ 0 w 1855"/>
                  <a:gd name="T5" fmla="*/ 808 h 808"/>
                  <a:gd name="T6" fmla="*/ 1855 w 1855"/>
                  <a:gd name="T7" fmla="*/ 808 h 808"/>
                  <a:gd name="connsiteX0" fmla="*/ 9981 w 9981"/>
                  <a:gd name="connsiteY0" fmla="*/ 10024 h 10024"/>
                  <a:gd name="connsiteX1" fmla="*/ 2550 w 9981"/>
                  <a:gd name="connsiteY1" fmla="*/ 0 h 10024"/>
                  <a:gd name="connsiteX2" fmla="*/ 0 w 9981"/>
                  <a:gd name="connsiteY2" fmla="*/ 10000 h 10024"/>
                  <a:gd name="connsiteX3" fmla="*/ 9981 w 9981"/>
                  <a:gd name="connsiteY3" fmla="*/ 10024 h 1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81" h="10024">
                    <a:moveTo>
                      <a:pt x="9981" y="10024"/>
                    </a:moveTo>
                    <a:lnTo>
                      <a:pt x="2550" y="0"/>
                    </a:lnTo>
                    <a:lnTo>
                      <a:pt x="0" y="10000"/>
                    </a:lnTo>
                    <a:lnTo>
                      <a:pt x="9981" y="100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0" tIns="270000" rIns="243000" bIns="0"/>
              <a:lstStyle/>
              <a:p>
                <a:pPr algn="ctr">
                  <a:defRPr/>
                </a:pPr>
                <a:endParaRPr lang="zh-CN" altLang="en-US" kern="0" dirty="0">
                  <a:solidFill>
                    <a:srgbClr val="080808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MH_Others_3"/>
          <p:cNvSpPr txBox="1"/>
          <p:nvPr>
            <p:custDataLst>
              <p:tags r:id="rId3"/>
            </p:custDataLst>
          </p:nvPr>
        </p:nvSpPr>
        <p:spPr>
          <a:xfrm>
            <a:off x="10314453" y="996884"/>
            <a:ext cx="744546" cy="3506091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Autofit/>
          </a:bodyPr>
          <a:lstStyle/>
          <a:p>
            <a:r>
              <a:rPr lang="en-US" altLang="zh-CN" sz="4000" spc="200" dirty="0">
                <a:solidFill>
                  <a:schemeClr val="accent4"/>
                </a:solidFill>
                <a:cs typeface="+mn-ea"/>
                <a:sym typeface="+mn-lt"/>
              </a:rPr>
              <a:t>C</a:t>
            </a:r>
            <a:r>
              <a:rPr lang="en-US" altLang="zh-CN" sz="2800" spc="200" dirty="0">
                <a:solidFill>
                  <a:schemeClr val="accent4"/>
                </a:solidFill>
                <a:cs typeface="+mn-ea"/>
                <a:sym typeface="+mn-lt"/>
              </a:rPr>
              <a:t>hapter</a:t>
            </a:r>
            <a:endParaRPr lang="zh-CN" altLang="en-US" sz="2800" spc="2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4" name="PA_MH_Others_4"/>
          <p:cNvSpPr txBox="1"/>
          <p:nvPr>
            <p:custDataLst>
              <p:tags r:id="rId4"/>
            </p:custDataLst>
          </p:nvPr>
        </p:nvSpPr>
        <p:spPr>
          <a:xfrm>
            <a:off x="10843244" y="560418"/>
            <a:ext cx="1015663" cy="1653988"/>
          </a:xfrm>
          <a:prstGeom prst="rect">
            <a:avLst/>
          </a:prstGeom>
          <a:noFill/>
        </p:spPr>
        <p:txBody>
          <a:bodyPr vert="eaVert" wrap="square" rtlCol="0" anchor="ctr" anchorCtr="0">
            <a:normAutofit/>
          </a:bodyPr>
          <a:lstStyle/>
          <a:p>
            <a:r>
              <a:rPr lang="zh-CN" altLang="en-US" sz="5400" dirty="0">
                <a:solidFill>
                  <a:srgbClr val="3D4048"/>
                </a:solidFill>
                <a:cs typeface="+mn-ea"/>
                <a:sym typeface="+mn-lt"/>
              </a:rPr>
              <a:t>章节</a:t>
            </a:r>
          </a:p>
        </p:txBody>
      </p:sp>
      <p:sp>
        <p:nvSpPr>
          <p:cNvPr id="8" name="MH_Number"/>
          <p:cNvSpPr/>
          <p:nvPr>
            <p:custDataLst>
              <p:tags r:id="rId5"/>
            </p:custDataLst>
          </p:nvPr>
        </p:nvSpPr>
        <p:spPr>
          <a:xfrm>
            <a:off x="9514547" y="2214407"/>
            <a:ext cx="882105" cy="8821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4800" smtClean="0">
                <a:solidFill>
                  <a:srgbClr val="FFFFFF"/>
                </a:solidFill>
                <a:cs typeface="+mn-ea"/>
                <a:sym typeface="+mn-lt"/>
              </a:rPr>
              <a:t>3</a:t>
            </a:r>
            <a:endParaRPr lang="zh-CN" altLang="en-US" sz="4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MH_Title"/>
          <p:cNvSpPr txBox="1"/>
          <p:nvPr>
            <p:custDataLst>
              <p:tags r:id="rId6"/>
            </p:custDataLst>
          </p:nvPr>
        </p:nvSpPr>
        <p:spPr>
          <a:xfrm>
            <a:off x="5349240" y="2635250"/>
            <a:ext cx="4892040" cy="247396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spc="600" dirty="0" smtClean="0">
                <a:ea typeface="宋体" panose="02010600030101010101" pitchFamily="2" charset="-122"/>
                <a:cs typeface="+mn-ea"/>
                <a:sym typeface="+mn-lt"/>
              </a:rPr>
              <a:t>作品展示</a:t>
            </a:r>
          </a:p>
          <a:p>
            <a:pPr algn="ctr">
              <a:lnSpc>
                <a:spcPct val="130000"/>
              </a:lnSpc>
            </a:pPr>
            <a:r>
              <a:rPr lang="en-US" altLang="zh-CN" sz="2400" spc="600" dirty="0" smtClean="0">
                <a:ea typeface="+mn-lt"/>
                <a:cs typeface="+mn-ea"/>
                <a:sym typeface="+mn-lt"/>
              </a:rPr>
              <a:t>Works Show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07" y="1363837"/>
            <a:ext cx="3651924" cy="413032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 bldLvl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MH_Others_3"/>
          <p:cNvSpPr txBox="1"/>
          <p:nvPr>
            <p:custDataLst>
              <p:tags r:id="rId3"/>
            </p:custDataLst>
          </p:nvPr>
        </p:nvSpPr>
        <p:spPr>
          <a:xfrm>
            <a:off x="10314453" y="996884"/>
            <a:ext cx="744546" cy="3506091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Autofit/>
          </a:bodyPr>
          <a:lstStyle/>
          <a:p>
            <a:r>
              <a:rPr lang="en-US" altLang="zh-CN" sz="4000" spc="200" dirty="0">
                <a:solidFill>
                  <a:schemeClr val="accent4"/>
                </a:solidFill>
                <a:cs typeface="+mn-ea"/>
                <a:sym typeface="+mn-lt"/>
              </a:rPr>
              <a:t>C</a:t>
            </a:r>
            <a:r>
              <a:rPr lang="en-US" altLang="zh-CN" sz="2800" spc="200" dirty="0">
                <a:solidFill>
                  <a:schemeClr val="accent4"/>
                </a:solidFill>
                <a:cs typeface="+mn-ea"/>
                <a:sym typeface="+mn-lt"/>
              </a:rPr>
              <a:t>hapter</a:t>
            </a:r>
            <a:endParaRPr lang="zh-CN" altLang="en-US" sz="2800" spc="2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4" name="PA_MH_Others_4"/>
          <p:cNvSpPr txBox="1"/>
          <p:nvPr>
            <p:custDataLst>
              <p:tags r:id="rId4"/>
            </p:custDataLst>
          </p:nvPr>
        </p:nvSpPr>
        <p:spPr>
          <a:xfrm>
            <a:off x="10843244" y="560418"/>
            <a:ext cx="1015663" cy="1653988"/>
          </a:xfrm>
          <a:prstGeom prst="rect">
            <a:avLst/>
          </a:prstGeom>
          <a:noFill/>
        </p:spPr>
        <p:txBody>
          <a:bodyPr vert="eaVert" wrap="square" rtlCol="0" anchor="ctr" anchorCtr="0">
            <a:normAutofit/>
          </a:bodyPr>
          <a:lstStyle/>
          <a:p>
            <a:r>
              <a:rPr lang="zh-CN" altLang="en-US" sz="5400" dirty="0">
                <a:solidFill>
                  <a:srgbClr val="3D4048"/>
                </a:solidFill>
                <a:cs typeface="+mn-ea"/>
                <a:sym typeface="+mn-lt"/>
              </a:rPr>
              <a:t>章节</a:t>
            </a:r>
          </a:p>
        </p:txBody>
      </p:sp>
      <p:sp>
        <p:nvSpPr>
          <p:cNvPr id="8" name="MH_Number"/>
          <p:cNvSpPr/>
          <p:nvPr>
            <p:custDataLst>
              <p:tags r:id="rId5"/>
            </p:custDataLst>
          </p:nvPr>
        </p:nvSpPr>
        <p:spPr>
          <a:xfrm>
            <a:off x="9514547" y="2214407"/>
            <a:ext cx="882105" cy="8821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4800" smtClean="0">
                <a:solidFill>
                  <a:srgbClr val="FFFFFF"/>
                </a:solidFill>
                <a:cs typeface="+mn-ea"/>
                <a:sym typeface="+mn-lt"/>
              </a:rPr>
              <a:t>4</a:t>
            </a:r>
            <a:endParaRPr lang="zh-CN" altLang="en-US" sz="4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MH_Title"/>
          <p:cNvSpPr txBox="1"/>
          <p:nvPr>
            <p:custDataLst>
              <p:tags r:id="rId6"/>
            </p:custDataLst>
          </p:nvPr>
        </p:nvSpPr>
        <p:spPr>
          <a:xfrm>
            <a:off x="5504815" y="2635250"/>
            <a:ext cx="4892040" cy="247396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spc="600" dirty="0" smtClean="0">
                <a:ea typeface="宋体" panose="02010600030101010101" pitchFamily="2" charset="-122"/>
                <a:cs typeface="+mn-ea"/>
                <a:sym typeface="+mn-lt"/>
              </a:rPr>
              <a:t>文档展示</a:t>
            </a:r>
          </a:p>
          <a:p>
            <a:pPr algn="ctr">
              <a:lnSpc>
                <a:spcPct val="130000"/>
              </a:lnSpc>
            </a:pPr>
            <a:r>
              <a:rPr lang="en-US" altLang="zh-CN" sz="2400" spc="600" dirty="0" smtClean="0">
                <a:ea typeface="+mn-lt"/>
                <a:cs typeface="+mn-ea"/>
                <a:sym typeface="+mn-lt"/>
              </a:rPr>
              <a:t>Document display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07" y="1363837"/>
            <a:ext cx="3651924" cy="413032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 bldLvl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MH_Others_3"/>
          <p:cNvSpPr txBox="1"/>
          <p:nvPr>
            <p:custDataLst>
              <p:tags r:id="rId3"/>
            </p:custDataLst>
          </p:nvPr>
        </p:nvSpPr>
        <p:spPr>
          <a:xfrm>
            <a:off x="10314453" y="996884"/>
            <a:ext cx="744546" cy="3506091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Autofit/>
          </a:bodyPr>
          <a:lstStyle/>
          <a:p>
            <a:r>
              <a:rPr lang="en-US" altLang="zh-CN" sz="4000" spc="200" dirty="0">
                <a:solidFill>
                  <a:schemeClr val="accent4"/>
                </a:solidFill>
                <a:cs typeface="+mn-ea"/>
                <a:sym typeface="+mn-lt"/>
              </a:rPr>
              <a:t>C</a:t>
            </a:r>
            <a:r>
              <a:rPr lang="en-US" altLang="zh-CN" sz="2800" spc="200" dirty="0">
                <a:solidFill>
                  <a:schemeClr val="accent4"/>
                </a:solidFill>
                <a:cs typeface="+mn-ea"/>
                <a:sym typeface="+mn-lt"/>
              </a:rPr>
              <a:t>hapter</a:t>
            </a:r>
            <a:endParaRPr lang="zh-CN" altLang="en-US" sz="2800" spc="2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4" name="PA_MH_Others_4"/>
          <p:cNvSpPr txBox="1"/>
          <p:nvPr>
            <p:custDataLst>
              <p:tags r:id="rId4"/>
            </p:custDataLst>
          </p:nvPr>
        </p:nvSpPr>
        <p:spPr>
          <a:xfrm>
            <a:off x="10843244" y="560418"/>
            <a:ext cx="1015663" cy="1653988"/>
          </a:xfrm>
          <a:prstGeom prst="rect">
            <a:avLst/>
          </a:prstGeom>
          <a:noFill/>
        </p:spPr>
        <p:txBody>
          <a:bodyPr vert="eaVert" wrap="square" rtlCol="0" anchor="ctr" anchorCtr="0">
            <a:normAutofit/>
          </a:bodyPr>
          <a:lstStyle/>
          <a:p>
            <a:r>
              <a:rPr lang="zh-CN" altLang="en-US" sz="5400" dirty="0">
                <a:solidFill>
                  <a:srgbClr val="3D4048"/>
                </a:solidFill>
                <a:cs typeface="+mn-ea"/>
                <a:sym typeface="+mn-lt"/>
              </a:rPr>
              <a:t>章节</a:t>
            </a:r>
          </a:p>
        </p:txBody>
      </p:sp>
      <p:sp>
        <p:nvSpPr>
          <p:cNvPr id="8" name="MH_Number"/>
          <p:cNvSpPr/>
          <p:nvPr>
            <p:custDataLst>
              <p:tags r:id="rId5"/>
            </p:custDataLst>
          </p:nvPr>
        </p:nvSpPr>
        <p:spPr>
          <a:xfrm>
            <a:off x="9514547" y="2214407"/>
            <a:ext cx="882105" cy="8821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4800" smtClean="0">
                <a:solidFill>
                  <a:srgbClr val="FFFFFF"/>
                </a:solidFill>
                <a:cs typeface="+mn-ea"/>
                <a:sym typeface="+mn-lt"/>
              </a:rPr>
              <a:t>5</a:t>
            </a:r>
            <a:endParaRPr lang="zh-CN" altLang="en-US" sz="4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MH_Title"/>
          <p:cNvSpPr txBox="1"/>
          <p:nvPr>
            <p:custDataLst>
              <p:tags r:id="rId6"/>
            </p:custDataLst>
          </p:nvPr>
        </p:nvSpPr>
        <p:spPr>
          <a:xfrm>
            <a:off x="5504815" y="2635250"/>
            <a:ext cx="4892040" cy="247396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spc="600" dirty="0" smtClean="0">
                <a:ea typeface="宋体" panose="02010600030101010101" pitchFamily="2" charset="-122"/>
                <a:cs typeface="+mn-ea"/>
                <a:sym typeface="+mn-lt"/>
              </a:rPr>
              <a:t>疑难解决</a:t>
            </a:r>
          </a:p>
          <a:p>
            <a:pPr algn="ctr">
              <a:lnSpc>
                <a:spcPct val="130000"/>
              </a:lnSpc>
            </a:pPr>
            <a:r>
              <a:rPr lang="en-US" altLang="zh-CN" sz="2400" spc="600" dirty="0" smtClean="0">
                <a:ea typeface="+mn-lt"/>
                <a:cs typeface="+mn-ea"/>
                <a:sym typeface="+mn-lt"/>
              </a:rPr>
              <a:t>Troubleshooting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07" y="1363837"/>
            <a:ext cx="3651924" cy="413032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 bldLvl="0" animBg="1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2"/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3"/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4"/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3"/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AUTOCOLOR" val="TRUE"/>
  <p:tag name="MH_TYPE" val="SECTION"/>
  <p:tag name="ID" val="62677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AUTOCOLOR" val="TRUE"/>
  <p:tag name="MH_TYPE" val="CONTENTS"/>
  <p:tag name="ID" val="62677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NUMB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TITLE"/>
  <p:tag name="ID" val="626773"/>
  <p:tag name="MH_ORDER" val="NUMB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AUTOCOLOR" val="TRUE"/>
  <p:tag name="MH_TYPE" val="SECTION"/>
  <p:tag name="ID" val="62677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NUMB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TITLE"/>
  <p:tag name="ID" val="626773"/>
  <p:tag name="MH_ORDER" val="NUMB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AUTOCOLOR" val="TRUE"/>
  <p:tag name="MH_TYPE" val="SECTION"/>
  <p:tag name="ID" val="62677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NUMB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TITLE"/>
  <p:tag name="ID" val="626773"/>
  <p:tag name="MH_ORDER" val="NUMB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AUTOCOLOR" val="TRUE"/>
  <p:tag name="MH_TYPE" val="SECTION"/>
  <p:tag name="ID" val="62677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NUMB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TITLE"/>
  <p:tag name="ID" val="626773"/>
  <p:tag name="MH_ORDER" val="NUMB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AUTOCOLOR" val="TRUE"/>
  <p:tag name="MH_TYPE" val="SECTION"/>
  <p:tag name="ID" val="62677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NUMB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TITLE"/>
  <p:tag name="ID" val="626773"/>
  <p:tag name="MH_ORDER" val="NUMB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2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6BEEC"/>
      </a:accent1>
      <a:accent2>
        <a:srgbClr val="31A8DF"/>
      </a:accent2>
      <a:accent3>
        <a:srgbClr val="238ACB"/>
      </a:accent3>
      <a:accent4>
        <a:srgbClr val="1A6798"/>
      </a:accent4>
      <a:accent5>
        <a:srgbClr val="189ED9"/>
      </a:accent5>
      <a:accent6>
        <a:srgbClr val="189ED9"/>
      </a:accent6>
      <a:hlink>
        <a:srgbClr val="56BEEC"/>
      </a:hlink>
      <a:folHlink>
        <a:srgbClr val="BFBFBF"/>
      </a:folHlink>
    </a:clrScheme>
    <a:fontScheme name="temp">
      <a:majorFont>
        <a:latin typeface="微软雅黑 Light"/>
        <a:ea typeface="锐字工房云字库细圆GBK"/>
        <a:cs typeface=""/>
      </a:majorFont>
      <a:minorFont>
        <a:latin typeface="微软雅黑 Light"/>
        <a:ea typeface="锐字工房云字库细圆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221</Words>
  <Application>Microsoft Office PowerPoint</Application>
  <PresentationFormat>自定义</PresentationFormat>
  <Paragraphs>82</Paragraphs>
  <Slides>12</Slides>
  <Notes>12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红色箭头</dc:title>
  <dc:creator>刘思蜀</dc:creator>
  <cp:lastModifiedBy>yanghuabang</cp:lastModifiedBy>
  <cp:revision>40</cp:revision>
  <dcterms:created xsi:type="dcterms:W3CDTF">2017-07-22T02:15:00Z</dcterms:created>
  <dcterms:modified xsi:type="dcterms:W3CDTF">2017-12-08T05:54:17Z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